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017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018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文档拆分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西文排版和其他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F789-5C5F-9679-96EC-D123F40B1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46" y="1837592"/>
            <a:ext cx="6649079" cy="349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82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行内和行间公式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56A75-D4D3-47FF-2E22-2F90F726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87" y="1718548"/>
            <a:ext cx="6288454" cy="394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6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空格 字号 数学字体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FBDECF-EAA2-D7BD-34BE-58468179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836" y="1610670"/>
            <a:ext cx="4882787" cy="406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7F43F-F8DF-DD61-ACE8-98C4D7584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34" y="1589654"/>
            <a:ext cx="6168682" cy="41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78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-2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7F43F-F8DF-DD61-ACE8-98C4D7584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34" y="1589654"/>
            <a:ext cx="6168682" cy="41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31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13265</TotalTime>
  <Words>1072</Words>
  <Application>Microsoft Office PowerPoint</Application>
  <PresentationFormat>Widescreen</PresentationFormat>
  <Paragraphs>115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29</cp:revision>
  <dcterms:created xsi:type="dcterms:W3CDTF">2023-11-01T13:38:42Z</dcterms:created>
  <dcterms:modified xsi:type="dcterms:W3CDTF">2023-11-11T18:10:28Z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